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4" r:id="rId9"/>
    <p:sldId id="265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045" autoAdjust="0"/>
    <p:restoredTop sz="94660"/>
  </p:normalViewPr>
  <p:slideViewPr>
    <p:cSldViewPr snapToGrid="0">
      <p:cViewPr varScale="1">
        <p:scale>
          <a:sx n="129" d="100"/>
          <a:sy n="129" d="100"/>
        </p:scale>
        <p:origin x="138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2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1057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652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1628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849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1680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4245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9665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941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0353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936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0888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623ED-AD3C-4FD4-8DCA-FB66A7269A5A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0398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emf"/><Relationship Id="rId3" Type="http://schemas.openxmlformats.org/officeDocument/2006/relationships/image" Target="../media/image32.emf"/><Relationship Id="rId7" Type="http://schemas.openxmlformats.org/officeDocument/2006/relationships/image" Target="../media/image36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emf"/><Relationship Id="rId5" Type="http://schemas.openxmlformats.org/officeDocument/2006/relationships/image" Target="../media/image34.emf"/><Relationship Id="rId4" Type="http://schemas.openxmlformats.org/officeDocument/2006/relationships/image" Target="../media/image33.emf"/><Relationship Id="rId9" Type="http://schemas.openxmlformats.org/officeDocument/2006/relationships/image" Target="../media/image38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11" Type="http://schemas.openxmlformats.org/officeDocument/2006/relationships/image" Target="../media/image12.emf"/><Relationship Id="rId5" Type="http://schemas.openxmlformats.org/officeDocument/2006/relationships/image" Target="../media/image6.emf"/><Relationship Id="rId10" Type="http://schemas.openxmlformats.org/officeDocument/2006/relationships/image" Target="../media/image11.emf"/><Relationship Id="rId4" Type="http://schemas.openxmlformats.org/officeDocument/2006/relationships/image" Target="../media/image5.emf"/><Relationship Id="rId9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8372"/>
          <a:stretch/>
        </p:blipFill>
        <p:spPr>
          <a:xfrm>
            <a:off x="620039" y="869173"/>
            <a:ext cx="5238214" cy="47630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798" y="1294305"/>
            <a:ext cx="5286375" cy="2733675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H="1">
            <a:off x="6279846" y="3091876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6279846" y="2875852"/>
            <a:ext cx="48245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0630117" y="239242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270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11062165" y="257852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255</a:t>
            </a:r>
            <a:endParaRPr lang="en-GB" dirty="0"/>
          </a:p>
        </p:txBody>
      </p:sp>
      <p:sp>
        <p:nvSpPr>
          <p:cNvPr id="10" name="Rectangle 9"/>
          <p:cNvSpPr/>
          <p:nvPr/>
        </p:nvSpPr>
        <p:spPr>
          <a:xfrm>
            <a:off x="5693964" y="4027980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 err="1">
                <a:solidFill>
                  <a:schemeClr val="tx1"/>
                </a:solidFill>
              </a:rPr>
              <a:t>Paweł</a:t>
            </a:r>
            <a:r>
              <a:rPr lang="en-GB" sz="1100" dirty="0">
                <a:solidFill>
                  <a:schemeClr val="tx1"/>
                </a:solidFill>
              </a:rPr>
              <a:t> </a:t>
            </a:r>
            <a:r>
              <a:rPr lang="en-GB" sz="1100" dirty="0" err="1">
                <a:solidFill>
                  <a:schemeClr val="tx1"/>
                </a:solidFill>
              </a:rPr>
              <a:t>Buczek</a:t>
            </a:r>
            <a:r>
              <a:rPr lang="en-GB" sz="1100" dirty="0" smtClean="0">
                <a:solidFill>
                  <a:schemeClr val="tx1"/>
                </a:solidFill>
              </a:rPr>
              <a:t>,  </a:t>
            </a:r>
            <a:r>
              <a:rPr lang="en-GB" sz="1100" dirty="0">
                <a:solidFill>
                  <a:schemeClr val="tx1"/>
                </a:solidFill>
              </a:rPr>
              <a:t>Arthur Ernst, and Leonid M. </a:t>
            </a:r>
            <a:r>
              <a:rPr lang="en-GB" sz="1100" dirty="0" err="1" smtClean="0">
                <a:solidFill>
                  <a:schemeClr val="tx1"/>
                </a:solidFill>
              </a:rPr>
              <a:t>Sandratskii</a:t>
            </a:r>
            <a:r>
              <a:rPr lang="en-GB" sz="1100" dirty="0" smtClean="0">
                <a:solidFill>
                  <a:schemeClr val="tx1"/>
                </a:solidFill>
              </a:rPr>
              <a:t>. Different </a:t>
            </a:r>
            <a:r>
              <a:rPr lang="en-GB" sz="1100" dirty="0">
                <a:solidFill>
                  <a:schemeClr val="tx1"/>
                </a:solidFill>
              </a:rPr>
              <a:t>dimensionality trends in the </a:t>
            </a:r>
            <a:r>
              <a:rPr lang="en-GB" sz="1100" dirty="0" smtClean="0">
                <a:solidFill>
                  <a:schemeClr val="tx1"/>
                </a:solidFill>
              </a:rPr>
              <a:t>Landau </a:t>
            </a:r>
            <a:r>
              <a:rPr lang="en-GB" sz="1100" dirty="0">
                <a:solidFill>
                  <a:schemeClr val="tx1"/>
                </a:solidFill>
              </a:rPr>
              <a:t>damping of </a:t>
            </a:r>
            <a:r>
              <a:rPr lang="en-GB" sz="1100" dirty="0" err="1">
                <a:solidFill>
                  <a:schemeClr val="tx1"/>
                </a:solidFill>
              </a:rPr>
              <a:t>magnons</a:t>
            </a:r>
            <a:r>
              <a:rPr lang="en-GB" sz="1100" dirty="0">
                <a:solidFill>
                  <a:schemeClr val="tx1"/>
                </a:solidFill>
              </a:rPr>
              <a:t> in   iron, cobalt, and nickel: </a:t>
            </a:r>
            <a:r>
              <a:rPr lang="en-GB" sz="1100" dirty="0" smtClean="0">
                <a:solidFill>
                  <a:schemeClr val="tx1"/>
                </a:solidFill>
              </a:rPr>
              <a:t>Time-dependent </a:t>
            </a:r>
            <a:r>
              <a:rPr lang="en-GB" sz="1100" dirty="0">
                <a:solidFill>
                  <a:schemeClr val="tx1"/>
                </a:solidFill>
              </a:rPr>
              <a:t>density functional study. </a:t>
            </a:r>
            <a:r>
              <a:rPr lang="en-GB" sz="1100" dirty="0" smtClean="0">
                <a:solidFill>
                  <a:schemeClr val="tx1"/>
                </a:solidFill>
              </a:rPr>
              <a:t>PhysRevB.84 (174418) (2011).</a:t>
            </a:r>
            <a:endParaRPr lang="en-GB" sz="1100" dirty="0">
              <a:solidFill>
                <a:schemeClr val="tx1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7071934" y="3379908"/>
            <a:ext cx="38884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0751014" y="305931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75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20082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325" y="464168"/>
            <a:ext cx="11865883" cy="798657"/>
          </a:xfrm>
        </p:spPr>
        <p:txBody>
          <a:bodyPr>
            <a:noAutofit/>
          </a:bodyPr>
          <a:lstStyle/>
          <a:p>
            <a:r>
              <a:rPr lang="en-GB" sz="2600" dirty="0" err="1" smtClean="0"/>
              <a:t>Chebyshev</a:t>
            </a:r>
            <a:r>
              <a:rPr lang="en-GB" sz="2600" dirty="0" smtClean="0"/>
              <a:t> grid: Averaging scattering between points. The scattering changes within the q-step are substantial and to not allow to judge fine details of the scattering.</a:t>
            </a:r>
            <a:endParaRPr lang="en-GB" sz="2600" dirty="0"/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-23446" y="1262825"/>
            <a:ext cx="2880000" cy="252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8130" y="3914883"/>
            <a:ext cx="3357408" cy="2520000"/>
          </a:xfrm>
          <a:prstGeom prst="rect">
            <a:avLst/>
          </a:prstGeom>
        </p:spPr>
      </p:pic>
      <p:pic>
        <p:nvPicPr>
          <p:cNvPr id="8" name="Picture 7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248146" y="3914883"/>
            <a:ext cx="2880000" cy="2520000"/>
          </a:xfrm>
          <a:prstGeom prst="rect">
            <a:avLst/>
          </a:prstGeom>
        </p:spPr>
      </p:pic>
      <p:pic>
        <p:nvPicPr>
          <p:cNvPr id="9" name="Picture 8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3088267" y="1262825"/>
            <a:ext cx="2880000" cy="2520000"/>
          </a:xfrm>
          <a:prstGeom prst="rect">
            <a:avLst/>
          </a:prstGeom>
        </p:spPr>
      </p:pic>
      <p:pic>
        <p:nvPicPr>
          <p:cNvPr id="10" name="Picture 9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6199980" y="1262825"/>
            <a:ext cx="2880000" cy="252000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6117014" y="3914883"/>
            <a:ext cx="2880000" cy="2520000"/>
          </a:xfrm>
          <a:prstGeom prst="rect">
            <a:avLst/>
          </a:prstGeom>
        </p:spPr>
      </p:pic>
      <p:pic>
        <p:nvPicPr>
          <p:cNvPr id="12" name="Picture 11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8985883" y="3914883"/>
            <a:ext cx="2880000" cy="2520000"/>
          </a:xfrm>
          <a:prstGeom prst="rect">
            <a:avLst/>
          </a:prstGeom>
        </p:spPr>
      </p:pic>
      <p:pic>
        <p:nvPicPr>
          <p:cNvPr id="13" name="Picture 12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9311692" y="1262825"/>
            <a:ext cx="288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944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93145" y="4172400"/>
            <a:ext cx="2700000" cy="2700000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122901" y="4186800"/>
            <a:ext cx="2700000" cy="2700000"/>
          </a:xfrm>
          <a:prstGeom prst="rect">
            <a:avLst/>
          </a:prstGeom>
        </p:spPr>
      </p:pic>
      <p:pic>
        <p:nvPicPr>
          <p:cNvPr id="19" name="Picture 18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749754" y="4172400"/>
            <a:ext cx="2700000" cy="2700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6607" y="4158000"/>
            <a:ext cx="2700000" cy="270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1692" y="1122026"/>
            <a:ext cx="2700000" cy="2700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07914" y="1122026"/>
            <a:ext cx="2700000" cy="270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34144" y="1122026"/>
            <a:ext cx="2700000" cy="270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70283" y="1122026"/>
            <a:ext cx="2700000" cy="2700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5861" y="397565"/>
            <a:ext cx="9457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Comparing Kun cuts with linear interpolation setting missing points to 0 (used in interpolation to 0)</a:t>
            </a:r>
          </a:p>
          <a:p>
            <a:r>
              <a:rPr lang="en-GB" dirty="0" smtClean="0"/>
              <a:t>or to </a:t>
            </a:r>
            <a:r>
              <a:rPr lang="en-GB" dirty="0" err="1" smtClean="0"/>
              <a:t>NaN</a:t>
            </a:r>
            <a:r>
              <a:rPr lang="en-GB" dirty="0" smtClean="0"/>
              <a:t> (points deleted). </a:t>
            </a:r>
            <a:r>
              <a:rPr lang="en-GB" dirty="0" err="1" smtClean="0"/>
              <a:t>Qh,Qk</a:t>
            </a:r>
            <a:r>
              <a:rPr lang="en-GB" dirty="0" smtClean="0"/>
              <a:t> plain, </a:t>
            </a:r>
            <a:r>
              <a:rPr lang="en-GB" dirty="0" err="1" smtClean="0"/>
              <a:t>Ql</a:t>
            </a:r>
            <a:r>
              <a:rPr lang="en-GB" dirty="0" smtClean="0"/>
              <a:t>= 0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77" y="1122026"/>
            <a:ext cx="2700000" cy="270000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371060" y="1327722"/>
            <a:ext cx="10218665" cy="369332"/>
            <a:chOff x="371060" y="1327722"/>
            <a:chExt cx="10218665" cy="369332"/>
          </a:xfrm>
        </p:grpSpPr>
        <p:sp>
          <p:nvSpPr>
            <p:cNvPr id="8" name="TextBox 7"/>
            <p:cNvSpPr txBox="1"/>
            <p:nvPr/>
          </p:nvSpPr>
          <p:spPr>
            <a:xfrm>
              <a:off x="371060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T=40</a:t>
              </a:r>
              <a:endParaRPr lang="en-GB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731077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T=80</a:t>
              </a:r>
              <a:endParaRPr lang="en-GB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7313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T=100</a:t>
              </a:r>
              <a:endParaRPr lang="en-GB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462111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T=200</a:t>
              </a:r>
              <a:endParaRPr lang="en-GB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82637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T=500</a:t>
              </a:r>
              <a:endParaRPr lang="en-GB" dirty="0"/>
            </a:p>
          </p:txBody>
        </p:sp>
      </p:grpSp>
      <p:pic>
        <p:nvPicPr>
          <p:cNvPr id="17" name="Picture 16"/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18720" y="4143600"/>
            <a:ext cx="2700000" cy="2714400"/>
          </a:xfrm>
          <a:prstGeom prst="rect">
            <a:avLst/>
          </a:prstGeom>
        </p:spPr>
      </p:pic>
      <p:grpSp>
        <p:nvGrpSpPr>
          <p:cNvPr id="23" name="Group 22"/>
          <p:cNvGrpSpPr/>
          <p:nvPr/>
        </p:nvGrpSpPr>
        <p:grpSpPr>
          <a:xfrm>
            <a:off x="375178" y="4322178"/>
            <a:ext cx="10218665" cy="369332"/>
            <a:chOff x="371060" y="1327722"/>
            <a:chExt cx="10218665" cy="369332"/>
          </a:xfrm>
        </p:grpSpPr>
        <p:sp>
          <p:nvSpPr>
            <p:cNvPr id="24" name="TextBox 23"/>
            <p:cNvSpPr txBox="1"/>
            <p:nvPr/>
          </p:nvSpPr>
          <p:spPr>
            <a:xfrm>
              <a:off x="371060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T=40</a:t>
              </a:r>
              <a:endParaRPr lang="en-GB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731077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T=80</a:t>
              </a:r>
              <a:endParaRPr lang="en-GB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07313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T=100</a:t>
              </a:r>
              <a:endParaRPr lang="en-GB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462111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T=200</a:t>
              </a:r>
              <a:endParaRPr lang="en-GB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82637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T=500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98451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Comparing Old points and </a:t>
            </a:r>
            <a:r>
              <a:rPr lang="en-GB" dirty="0" err="1" smtClean="0"/>
              <a:t>addpoints</a:t>
            </a:r>
            <a:r>
              <a:rPr lang="en-GB" dirty="0" smtClean="0"/>
              <a:t>:</a:t>
            </a:r>
            <a:br>
              <a:rPr lang="en-GB" dirty="0" smtClean="0"/>
            </a:br>
            <a:r>
              <a:rPr lang="en-GB" dirty="0" err="1"/>
              <a:t>Qh,Qk</a:t>
            </a:r>
            <a:r>
              <a:rPr lang="en-GB" dirty="0"/>
              <a:t> plain, </a:t>
            </a:r>
            <a:r>
              <a:rPr lang="en-GB" dirty="0" err="1"/>
              <a:t>Ql</a:t>
            </a:r>
            <a:r>
              <a:rPr lang="en-GB" dirty="0"/>
              <a:t>= </a:t>
            </a:r>
            <a:r>
              <a:rPr lang="en-GB" dirty="0" smtClean="0"/>
              <a:t>0; </a:t>
            </a:r>
            <a:r>
              <a:rPr lang="en-GB" dirty="0" err="1" smtClean="0"/>
              <a:t>dE</a:t>
            </a:r>
            <a:r>
              <a:rPr lang="en-GB" dirty="0" smtClean="0"/>
              <a:t>=100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483" y="1366028"/>
            <a:ext cx="2700000" cy="2700000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505582" y="1366028"/>
            <a:ext cx="2700000" cy="2700000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505582" y="4066028"/>
            <a:ext cx="2700000" cy="2700000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478592" y="3913628"/>
            <a:ext cx="2700000" cy="270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38200" y="2716028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d</a:t>
            </a:r>
            <a:r>
              <a:rPr lang="en-GB" dirty="0" err="1" smtClean="0"/>
              <a:t>q</a:t>
            </a:r>
            <a:r>
              <a:rPr lang="en-GB" dirty="0" smtClean="0"/>
              <a:t> = 0.02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7330260" y="2780724"/>
            <a:ext cx="1175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d</a:t>
            </a:r>
            <a:r>
              <a:rPr lang="en-GB" dirty="0" err="1" smtClean="0"/>
              <a:t>q</a:t>
            </a:r>
            <a:r>
              <a:rPr lang="en-GB" dirty="0" smtClean="0"/>
              <a:t> = 0.001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1102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46041"/>
          </a:xfrm>
        </p:spPr>
        <p:txBody>
          <a:bodyPr>
            <a:normAutofit fontScale="90000"/>
          </a:bodyPr>
          <a:lstStyle/>
          <a:p>
            <a:r>
              <a:rPr lang="en-GB" dirty="0" err="1" smtClean="0"/>
              <a:t>Kun’s</a:t>
            </a:r>
            <a:r>
              <a:rPr lang="en-GB" dirty="0" smtClean="0"/>
              <a:t> Const. energy cuts (linear interpolation):</a:t>
            </a:r>
            <a:endParaRPr lang="en-GB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71" y="191246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5657" y="191246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191246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67951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 smtClean="0"/>
              <a:t>Kun’s</a:t>
            </a:r>
            <a:r>
              <a:rPr lang="en-GB" dirty="0" smtClean="0"/>
              <a:t> Const. energy cuts (linear interpolation):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68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8656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3691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 smtClean="0"/>
              <a:t>Kun’s</a:t>
            </a:r>
            <a:r>
              <a:rPr lang="en-GB" dirty="0" smtClean="0"/>
              <a:t> Const. energy cuts (</a:t>
            </a:r>
            <a:r>
              <a:rPr lang="en-GB" dirty="0" err="1" smtClean="0"/>
              <a:t>Chebfun</a:t>
            </a:r>
            <a:r>
              <a:rPr lang="en-GB" dirty="0" smtClean="0"/>
              <a:t> interpolation):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7026" y="202882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26" y="204152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96557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Kun (</a:t>
            </a:r>
            <a:r>
              <a:rPr lang="en-GB" dirty="0" err="1" smtClean="0"/>
              <a:t>lin</a:t>
            </a:r>
            <a:r>
              <a:rPr lang="en-GB" dirty="0" smtClean="0"/>
              <a:t> &amp; </a:t>
            </a:r>
            <a:r>
              <a:rPr lang="en-GB" dirty="0" err="1" smtClean="0"/>
              <a:t>Cheby</a:t>
            </a:r>
            <a:r>
              <a:rPr lang="en-GB" dirty="0" smtClean="0"/>
              <a:t>)  vs Martin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066" y="1768088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1768088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1325" y="1768088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7288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129351"/>
            <a:ext cx="10515600" cy="1325563"/>
          </a:xfrm>
        </p:spPr>
        <p:txBody>
          <a:bodyPr/>
          <a:lstStyle/>
          <a:p>
            <a:r>
              <a:rPr lang="en-GB" dirty="0" err="1" smtClean="0"/>
              <a:t>Kun’s</a:t>
            </a:r>
            <a:r>
              <a:rPr lang="en-GB" dirty="0" smtClean="0"/>
              <a:t> calculation – intensity over SW blob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70" y="1099330"/>
            <a:ext cx="3837038" cy="288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60870" y="1114816"/>
            <a:ext cx="350846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smtClean="0"/>
              <a:t>Linear interpolation &amp; triangulation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784" y="1722816"/>
            <a:ext cx="4796297" cy="360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629" y="3666022"/>
            <a:ext cx="3837038" cy="2880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48267" y="3953958"/>
            <a:ext cx="107593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cheb</a:t>
            </a:r>
            <a:r>
              <a:rPr lang="en-GB" dirty="0" smtClean="0"/>
              <a:t>-grid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2544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discrepancies in PN direction</a:t>
            </a:r>
            <a:endParaRPr lang="en-GB" dirty="0"/>
          </a:p>
        </p:txBody>
      </p:sp>
      <p:pic>
        <p:nvPicPr>
          <p:cNvPr id="5" name="Picture 4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823282" y="1826154"/>
            <a:ext cx="2031834" cy="3960000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26154"/>
            <a:ext cx="2880000" cy="3960000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279900" y="1826154"/>
            <a:ext cx="2880000" cy="396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38200" y="1355224"/>
            <a:ext cx="2364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Cut without resolution: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4279900" y="1355224"/>
            <a:ext cx="2404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Resolution</a:t>
            </a:r>
            <a:r>
              <a:rPr lang="en-GB" dirty="0"/>
              <a:t> </a:t>
            </a:r>
            <a:r>
              <a:rPr lang="en-GB" dirty="0" smtClean="0"/>
              <a:t>convolution: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7768166" y="1355224"/>
            <a:ext cx="2831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Experiment (combined cuts)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7768166" y="5394843"/>
            <a:ext cx="61106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smtClean="0"/>
              <a:t>P   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34685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900</TotalTime>
  <Words>201</Words>
  <Application>Microsoft Office PowerPoint</Application>
  <PresentationFormat>Widescreen</PresentationFormat>
  <Paragraphs>32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Comparing Old points and addpoints: Qh,Qk plain, Ql= 0; dE=100 </vt:lpstr>
      <vt:lpstr>Kun’s Const. energy cuts (linear interpolation):</vt:lpstr>
      <vt:lpstr>Kun’s Const. energy cuts (linear interpolation):</vt:lpstr>
      <vt:lpstr>Kun’s Const. energy cuts (Chebfun interpolation):</vt:lpstr>
      <vt:lpstr>Kun (lin &amp; Cheby)  vs Martin</vt:lpstr>
      <vt:lpstr>Kun’s calculation – intensity over SW blob</vt:lpstr>
      <vt:lpstr>The discrepancies in PN direction</vt:lpstr>
      <vt:lpstr>Chebyshev grid: Averaging scattering between points. The scattering changes within the q-step are substantial and to not allow to judge fine details of the scattering.</vt:lpstr>
    </vt:vector>
  </TitlesOfParts>
  <Company>STFC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B</dc:creator>
  <cp:lastModifiedBy>Alex B</cp:lastModifiedBy>
  <cp:revision>33</cp:revision>
  <dcterms:created xsi:type="dcterms:W3CDTF">2020-02-26T16:17:25Z</dcterms:created>
  <dcterms:modified xsi:type="dcterms:W3CDTF">2020-03-26T17:27:47Z</dcterms:modified>
</cp:coreProperties>
</file>

<file path=docProps/thumbnail.jpeg>
</file>